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41" r:id="rId2"/>
    <p:sldMasterId id="2147483708" r:id="rId3"/>
    <p:sldMasterId id="2147483684" r:id="rId4"/>
    <p:sldMasterId id="2147483696" r:id="rId5"/>
    <p:sldMasterId id="2147483720" r:id="rId6"/>
    <p:sldMasterId id="2147483660" r:id="rId7"/>
    <p:sldMasterId id="2147483731" r:id="rId8"/>
    <p:sldMasterId id="2147483753" r:id="rId9"/>
    <p:sldMasterId id="2147483763" r:id="rId10"/>
    <p:sldMasterId id="2147483773" r:id="rId11"/>
    <p:sldMasterId id="2147483781" r:id="rId12"/>
    <p:sldMasterId id="2147483789" r:id="rId13"/>
  </p:sldMasterIdLst>
  <p:notesMasterIdLst>
    <p:notesMasterId r:id="rId27"/>
  </p:notesMasterIdLst>
  <p:sldIdLst>
    <p:sldId id="267" r:id="rId14"/>
    <p:sldId id="256" r:id="rId15"/>
    <p:sldId id="266" r:id="rId16"/>
    <p:sldId id="257" r:id="rId17"/>
    <p:sldId id="259" r:id="rId18"/>
    <p:sldId id="261" r:id="rId19"/>
    <p:sldId id="263" r:id="rId20"/>
    <p:sldId id="260" r:id="rId21"/>
    <p:sldId id="268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44" autoAdjust="0"/>
    <p:restoredTop sz="94694"/>
  </p:normalViewPr>
  <p:slideViewPr>
    <p:cSldViewPr snapToGrid="0" snapToObjects="1">
      <p:cViewPr>
        <p:scale>
          <a:sx n="106" d="100"/>
          <a:sy n="106" d="100"/>
        </p:scale>
        <p:origin x="284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E56A-E56E-E44C-84BB-3EF941B95B70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0D06-7281-6A40-B644-62B4A3102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90D06-7281-6A40-B644-62B4A3102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81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1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68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49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82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889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2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17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66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874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76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480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66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64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016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809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43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474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0480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756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0A03E-540B-A44B-953C-9965E8419E74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356AC3-4FCE-7449-AB7D-3B941A47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0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40A03E-540B-A44B-953C-9965E8419E74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356AC3-4FCE-7449-AB7D-3B941A47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3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16CB69-5544-484C-A7B7-FF36E47C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F03751-CCDB-AF46-9484-50EDAB1E5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27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8C9036-1E37-1F4A-8DD4-4AF2286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9152D-790F-7A45-817A-4F306899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894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F3C2AB-4944-2842-A131-17BF928F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A8B3E95-8BDD-4844-A820-6D8325D6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6D01052-D188-0443-8282-2C685454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068CFDD-92AB-4249-AD11-27AF862F1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82C81BA-BE49-0649-A5DC-6292096B0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302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0B837A-07E6-5748-A7D2-C1CBA66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140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68B9-D0B7-0F48-BC18-D47F1320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A986-B68F-AE4C-A4F5-380562B1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FB1D1-6BD5-FD4B-8E78-6BD21A99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668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BEF9-660F-7C42-9547-F30213114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C56F-2AE2-D340-9FC3-822914E6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0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043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B78F-2CE4-E64B-AE1C-4C5481BF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96C-EBF8-6441-91C6-3AB275AD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83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DDEF-2048-6542-A04B-9D09EBF7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C946-5E87-864D-B800-6D1743049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1B0CD-E6B8-004C-B7B9-C02C8C2D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393B0-5089-C648-95D9-FC0779953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33402-15E8-9940-B2B1-869538B4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830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2A70-6642-2F4A-BD2F-A04AD1EF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58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FF10-A0A0-FB42-B86B-AB031C37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97D9-B5C6-5C4B-92AF-28D72E2F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B29E2-5104-4D46-B5C4-9BE8F761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68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BEF9-660F-7C42-9547-F30213114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C56F-2AE2-D340-9FC3-822914E6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250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B78F-2CE4-E64B-AE1C-4C5481BF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96C-EBF8-6441-91C6-3AB275AD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687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DDEF-2048-6542-A04B-9D09EBF7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C946-5E87-864D-B800-6D1743049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1B0CD-E6B8-004C-B7B9-C02C8C2D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393B0-5089-C648-95D9-FC0779953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33402-15E8-9940-B2B1-869538B4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426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2A70-6642-2F4A-BD2F-A04AD1EF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949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FF10-A0A0-FB42-B86B-AB031C37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97D9-B5C6-5C4B-92AF-28D72E2F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B29E2-5104-4D46-B5C4-9BE8F761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219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BEF9-660F-7C42-9547-F30213114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C56F-2AE2-D340-9FC3-822914E6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4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47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B78F-2CE4-E64B-AE1C-4C5481BF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96C-EBF8-6441-91C6-3AB275AD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314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DDEF-2048-6542-A04B-9D09EBF7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C946-5E87-864D-B800-6D1743049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1B0CD-E6B8-004C-B7B9-C02C8C2D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393B0-5089-C648-95D9-FC0779953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33402-15E8-9940-B2B1-869538B4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38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2A70-6642-2F4A-BD2F-A04AD1EF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386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FF10-A0A0-FB42-B86B-AB031C37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97D9-B5C6-5C4B-92AF-28D72E2F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B29E2-5104-4D46-B5C4-9BE8F761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168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BFB0-0B69-3147-98A6-ADCEA900F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2D332-E0C2-6D4C-A36F-CDBD356C1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1DA14-3154-AE4F-93E6-4ABB9B60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3FC2DBF-D931-8E44-9193-FA566EC353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41F22-3529-054F-A51D-55371B51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37E8-A1A0-D24D-B4C7-5BD0F77B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DC034-A043-294A-A8EE-8020267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50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A47D-B686-8349-96D3-B2349B17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845C-0E36-6A42-8F7A-B2A70AD0A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85DE-6604-6643-875D-560AFA12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3FC2DBF-D931-8E44-9193-FA566EC353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9609A-7D6E-1142-88CA-FD7326FF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6CF16-7288-394E-A47E-333AD491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DC034-A043-294A-A8EE-8020267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2C84-14C4-AB44-8449-A4B343D9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10956-4052-9148-8159-9E12E62A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9D44-730E-BA40-B8F2-174C901A9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3BC77-2884-FC41-8C40-178EA722C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E1D71-9D78-3048-993A-59E04CBF4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1F6BD-AADA-8F42-8E2F-142FAEC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3FC2DBF-D931-8E44-9193-FA566EC353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1DC0D-7560-914E-B6A5-1BE02998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ADE77-FFF9-6941-9F89-BBCFC1E6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DC034-A043-294A-A8EE-8020267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3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0A97-6AD3-2F41-93D3-D52F35A0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9D5A2-89A5-924C-B537-923EC122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3FC2DBF-D931-8E44-9193-FA566EC353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675A1-95E9-444F-9945-6DC69808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F2B7B-A29B-0440-ADF8-C80E3BC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DC034-A043-294A-A8EE-8020267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5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10867-ECD8-6241-B0EC-C9E10558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3FC2DBF-D931-8E44-9193-FA566EC353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D33D3-ADB6-744F-A022-8CD7471D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61C7-F53D-EB43-8B5F-0F43C0D5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DC034-A043-294A-A8EE-8020267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E65A-FEFA-4018-9FA4-24A2B3B4AA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DD1-29D6-4DE0-B0E9-F4EB3FFE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E65A-FEFA-4018-9FA4-24A2B3B4AA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DD1-29D6-4DE0-B0E9-F4EB3FFE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E65A-FEFA-4018-9FA4-24A2B3B4AA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DD1-29D6-4DE0-B0E9-F4EB3FFE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0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theme" Target="../theme/theme2.xml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M_PP_1017_Sperry3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51383-4846-3345-922B-9DB84148EC25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4FCDF67-D56D-ED4D-8392-D6BF660A38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34B2D8-2EEE-7E4C-8642-6E8BAD5436DF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FDE-2D5B-1D45-80A0-A74340ECA19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9989E03-780B-304F-871D-9840545609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03F3-81F6-264D-A7C1-C29E1C39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7F5BE-A387-E141-9B3B-A27792F8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23FDC-CE79-7542-8FC2-3F8DA91C3538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D0C867-0331-6346-BFA6-615921AB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CD764C-FF4C-6C41-832A-689AFDCE222E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20CB1-9875-824B-BC5E-5BB837FC3B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8" r:id="rId3"/>
    <p:sldLayoutId id="2147483769" r:id="rId4"/>
    <p:sldLayoutId id="21474837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AFEAAF-45F2-0B4E-9498-48C23ABFFE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03F3-81F6-264D-A7C1-C29E1C39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7F5BE-A387-E141-9B3B-A27792F8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23FDC-CE79-7542-8FC2-3F8DA91C3538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8B68AE6-753C-0543-A52D-1D9D2D839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0A3D7-BB2D-E149-80E9-B1B2647D6C12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A85FB-B1B5-494C-AA69-E6F53E213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acket, green, holding, player&#10;&#10;Description automatically generated">
            <a:extLst>
              <a:ext uri="{FF2B5EF4-FFF2-40B4-BE49-F238E27FC236}">
                <a16:creationId xmlns:a16="http://schemas.microsoft.com/office/drawing/2014/main" id="{E34AB9D6-F08B-DB4E-9FB8-A729D4EEE3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03F3-81F6-264D-A7C1-C29E1C39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7F5BE-A387-E141-9B3B-A27792F8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23FDC-CE79-7542-8FC2-3F8DA91C3538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7B7B2A2-25EF-9B45-8F7C-13929FB530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B95AB0-9DDD-9948-AF80-59B30C846F48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251F4-3EC0-6441-85A0-48B2CFECC2E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5" r:id="rId3"/>
    <p:sldLayoutId id="2147483786" r:id="rId4"/>
    <p:sldLayoutId id="21474837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6895894-9122-CF4D-B9F7-254ED6E260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5F940-7137-4940-9C00-3CEEF36A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194EC-E94C-0847-8836-5751E6B4E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CB071-4516-4F4B-B194-2F2F824DAD17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12C6391-AF97-1D49-9D8D-AE7274384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F8B40F-17CF-C145-9869-EF09AD71A807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7780C-C5BB-B74E-9486-20E11F7F39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4" r:id="rId3"/>
    <p:sldLayoutId id="2147483795" r:id="rId4"/>
    <p:sldLayoutId id="21474837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E65A-FEFA-4018-9FA4-24A2B3B4AA58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DDD1-29D6-4DE0-B0E9-F4EB3FFEC5D0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E76B25-DD66-DA47-94A1-DF7828260D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843" y="279400"/>
            <a:ext cx="4873274" cy="677816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8B1629A-7A1E-994A-89D6-47761E0F8E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082" y="5576641"/>
            <a:ext cx="1610236" cy="438079"/>
          </a:xfrm>
          <a:prstGeom prst="rect">
            <a:avLst/>
          </a:prstGeom>
        </p:spPr>
      </p:pic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94703D4-EE1C-5E49-A0B1-E0CDC7A549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01" y="5506350"/>
            <a:ext cx="630515" cy="55853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3FCC6A-F95F-E24C-8253-2B1C884699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736" y="5572644"/>
            <a:ext cx="1804787" cy="44493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B52E19-3D0F-B849-B13B-19B673F551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71" y="5628049"/>
            <a:ext cx="1873530" cy="34998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46593BC-CFD7-5146-AC3D-5A8B53EA9E78}"/>
              </a:ext>
            </a:extLst>
          </p:cNvPr>
          <p:cNvSpPr/>
          <p:nvPr userDrawn="1"/>
        </p:nvSpPr>
        <p:spPr>
          <a:xfrm>
            <a:off x="6741408" y="957332"/>
            <a:ext cx="45719" cy="4427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89383F4-48AF-CC4A-A143-B20250636B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176"/>
            <a:ext cx="9144000" cy="4216400"/>
          </a:xfrm>
          <a:prstGeom prst="rect">
            <a:avLst/>
          </a:prstGeom>
        </p:spPr>
      </p:pic>
      <p:pic>
        <p:nvPicPr>
          <p:cNvPr id="12" name="Picture 11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F5BA466-7205-5341-ACE2-6F2D02B700F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39" y="5506349"/>
            <a:ext cx="1209042" cy="6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1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95A6FA7-7B2D-294D-992E-21A5AC21EC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3" r:id="rId3"/>
    <p:sldLayoutId id="214748371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M_PP_1017_Calterm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8BAA0E-7DA5-514F-ABA7-CDAEBA68CA5E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5052ACB-4B06-D742-9BBF-550BB2E877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69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7B6A787-C0BA-F143-AD23-C153706224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14EA6-9A8C-A34C-A348-30BDBA067619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5F841D7-2985-B64F-8DF8-E7333E8E5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24D2ED-2CE1-0A4C-AC3C-382D90886B72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9A5102-32F0-A84B-92F4-3B01CB95AE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M_PP_0518_King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D1827-0521-E748-B5CA-1405A67A00A3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C291D5-23BF-A846-B071-FF2FA5972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78AC8B-819B-B349-895F-C96986CBC0D7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9AC250-C230-1142-8AC3-09236CF987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  <p:sldLayoutId id="214748372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M_PP_1017_GB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0A132-79B1-A245-83B7-21015EAF1259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5DB993-CD6B-D04C-AC0C-E18A8F8DA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BA04C4-8B89-F343-81B6-001F737081F3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27BB2EE-BF1B-4344-BCBD-A5B330C7D3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M_PP_0818_ECM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119E6-235F-FA4A-BC84-3913E635C585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9B2CE68-B0E4-184A-9D43-B3B26DB868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598064-19CC-7E41-B008-9A1D3D4EE254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7A3541F-F37F-0B42-92E0-7D92F757CE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  <p:sldLayoutId id="214748373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racket, player, person, holding&#10;&#10;Description automatically generated">
            <a:extLst>
              <a:ext uri="{FF2B5EF4-FFF2-40B4-BE49-F238E27FC236}">
                <a16:creationId xmlns:a16="http://schemas.microsoft.com/office/drawing/2014/main" id="{22C53364-A62B-7F4F-9762-780F1301C1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1918C79-5615-874C-8E80-1035B799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E403C9-CD44-CC4F-A59C-96870164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DD1CC-45B7-A446-A850-79D4BE13304B}"/>
              </a:ext>
            </a:extLst>
          </p:cNvPr>
          <p:cNvSpPr txBox="1"/>
          <p:nvPr userDrawn="1"/>
        </p:nvSpPr>
        <p:spPr>
          <a:xfrm>
            <a:off x="0" y="6486350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CONFIDENTIAL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- </a:t>
            </a:r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The content of this presentation is proprietary and confidential </a:t>
            </a:r>
          </a:p>
          <a:p>
            <a:r>
              <a:rPr lang="en-US" sz="725" baseline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information of ECM Industries. </a:t>
            </a:r>
            <a:r>
              <a:rPr lang="en-US" sz="725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34" charset="0"/>
              </a:rPr>
              <a:t>Unauthorized redistribution of this report is strictly prohibited.</a:t>
            </a:r>
            <a:endParaRPr lang="en-US" sz="725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EE33199-4F4B-B344-AF91-E0C5B90C7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2" y="6486350"/>
            <a:ext cx="1786990" cy="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3050F5-249F-D94B-BC53-16EBEF1C76E5}"/>
              </a:ext>
            </a:extLst>
          </p:cNvPr>
          <p:cNvCxnSpPr/>
          <p:nvPr userDrawn="1"/>
        </p:nvCxnSpPr>
        <p:spPr>
          <a:xfrm>
            <a:off x="5918208" y="6486350"/>
            <a:ext cx="0" cy="27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7FD5625-AEE9-0046-B346-62A11026D2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954" y="6486350"/>
            <a:ext cx="2980209" cy="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8" r:id="rId3"/>
    <p:sldLayoutId id="2147483759" r:id="rId4"/>
    <p:sldLayoutId id="21474837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8BADBE87-2FA9-0641-8BA0-E5D1B7E5CA94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E4128F-9CF0-0E42-B251-AE73B8497E18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157997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C35138E6-4EB6-8847-B610-C8D150BD30F2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AAA97D8-B597-AD47-A8B0-A550ABF39D92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75679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530AE484-C9C3-6F43-A1B2-D4E32264D605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67CDFD4-F2EA-664E-92F1-415EABB2FFD3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259075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30AE538D-1B2C-A041-BD21-3E5C5DE47A43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</p:spTree>
    <p:extLst>
      <p:ext uri="{BB962C8B-B14F-4D97-AF65-F5344CB8AC3E}">
        <p14:creationId xmlns:p14="http://schemas.microsoft.com/office/powerpoint/2010/main" val="10828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88437"/>
            <a:ext cx="92583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>
                <a:solidFill>
                  <a:schemeClr val="bg1"/>
                </a:solidFill>
                <a:latin typeface="Helvetica"/>
                <a:cs typeface="Helvetica"/>
              </a:rPr>
              <a:t>Title Page Example</a:t>
            </a:r>
          </a:p>
        </p:txBody>
      </p:sp>
    </p:spTree>
    <p:extLst>
      <p:ext uri="{BB962C8B-B14F-4D97-AF65-F5344CB8AC3E}">
        <p14:creationId xmlns:p14="http://schemas.microsoft.com/office/powerpoint/2010/main" val="376170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>
            <a:extLst>
              <a:ext uri="{FF2B5EF4-FFF2-40B4-BE49-F238E27FC236}">
                <a16:creationId xmlns:a16="http://schemas.microsoft.com/office/drawing/2014/main" id="{560DB355-DC03-7B4C-B7F9-A5B1019E35F2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C10930-A29D-2341-8D1A-15BA2E30BFEF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173148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5"/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17057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tx1"/>
                </a:solidFill>
                <a:latin typeface="Helvetica"/>
                <a:cs typeface="Helvetica"/>
              </a:rPr>
              <a:t>Main Page Example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</p:spTree>
    <p:extLst>
      <p:ext uri="{BB962C8B-B14F-4D97-AF65-F5344CB8AC3E}">
        <p14:creationId xmlns:p14="http://schemas.microsoft.com/office/powerpoint/2010/main" val="423892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</p:spTree>
    <p:extLst>
      <p:ext uri="{BB962C8B-B14F-4D97-AF65-F5344CB8AC3E}">
        <p14:creationId xmlns:p14="http://schemas.microsoft.com/office/powerpoint/2010/main" val="170398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  <p:sp>
        <p:nvSpPr>
          <p:cNvPr id="18" name="Subtitle 5"/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</p:spTree>
    <p:extLst>
      <p:ext uri="{BB962C8B-B14F-4D97-AF65-F5344CB8AC3E}">
        <p14:creationId xmlns:p14="http://schemas.microsoft.com/office/powerpoint/2010/main" val="30617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110964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>
            <a:extLst>
              <a:ext uri="{FF2B5EF4-FFF2-40B4-BE49-F238E27FC236}">
                <a16:creationId xmlns:a16="http://schemas.microsoft.com/office/drawing/2014/main" id="{01CC4ED5-D462-E046-BC43-0FC6C77312A7}"/>
              </a:ext>
            </a:extLst>
          </p:cNvPr>
          <p:cNvSpPr txBox="1">
            <a:spLocks/>
          </p:cNvSpPr>
          <p:nvPr/>
        </p:nvSpPr>
        <p:spPr>
          <a:xfrm>
            <a:off x="107950" y="1308100"/>
            <a:ext cx="6400800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Page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047B6-26C3-4A4B-ACAC-B7EDACF1421B}"/>
              </a:ext>
            </a:extLst>
          </p:cNvPr>
          <p:cNvSpPr txBox="1">
            <a:spLocks/>
          </p:cNvSpPr>
          <p:nvPr/>
        </p:nvSpPr>
        <p:spPr>
          <a:xfrm>
            <a:off x="107950" y="76200"/>
            <a:ext cx="64008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Main Page Example</a:t>
            </a:r>
          </a:p>
        </p:txBody>
      </p:sp>
    </p:spTree>
    <p:extLst>
      <p:ext uri="{BB962C8B-B14F-4D97-AF65-F5344CB8AC3E}">
        <p14:creationId xmlns:p14="http://schemas.microsoft.com/office/powerpoint/2010/main" val="339369303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60</Words>
  <Application>Microsoft Macintosh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1_Custom Design</vt:lpstr>
      <vt:lpstr>7_Custom Design</vt:lpstr>
      <vt:lpstr>4_Custom Design</vt:lpstr>
      <vt:lpstr>2_Custom Design</vt:lpstr>
      <vt:lpstr>3_Custom Design</vt:lpstr>
      <vt:lpstr>5_Custom Design</vt:lpstr>
      <vt:lpstr>Custom Design</vt:lpstr>
      <vt:lpstr>6_Custom Design</vt:lpstr>
      <vt:lpstr>8_Custom Design</vt:lpstr>
      <vt:lpstr>9_Custom Design</vt:lpstr>
      <vt:lpstr>10_Custom Design</vt:lpstr>
      <vt:lpstr>11_Custom Design</vt:lpstr>
      <vt:lpstr>12_Custom Design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Power Products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Miller, Kelly</dc:creator>
  <cp:lastModifiedBy>Miller, Kelly</cp:lastModifiedBy>
  <cp:revision>82</cp:revision>
  <dcterms:created xsi:type="dcterms:W3CDTF">2017-01-12T20:00:36Z</dcterms:created>
  <dcterms:modified xsi:type="dcterms:W3CDTF">2022-02-28T16:37:20Z</dcterms:modified>
</cp:coreProperties>
</file>